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7"/>
  </p:notesMasterIdLst>
  <p:handoutMasterIdLst>
    <p:handoutMasterId r:id="rId8"/>
  </p:handout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9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87C3724-D978-864B-51C7-6B50A8A9F6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3D7A1E-3F1A-DA5C-1A13-676D37872CA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14FC8-6219-40B3-9549-4EFEBAF8C34A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048926-C712-ED65-A85D-C5916E702E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https://www.linkedin.com/in/krishna-prajapati-b3468b229/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88E447-8AF4-F911-85E9-65BB5969D11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1168D-0717-4BC9-B8C9-EF195B0B9A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37891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0C4E4-6886-4D8B-B844-8A7CF851E2C7}" type="datetimeFigureOut">
              <a:rPr lang="en-IN" smtClean="0"/>
              <a:t>18-01-2025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https://www.linkedin.com/in/krishna-prajapati-b3468b229/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CAF5F3-7C84-4F96-A44E-8C37319DDA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6413124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4779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532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9348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953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5535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713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173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555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50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886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0580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736193-EDE3-4BB5-AE5F-E6E5472AB8BE}" type="datetimeFigureOut">
              <a:rPr lang="en-US" smtClean="0"/>
              <a:t>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484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101010 data lines to infinity">
            <a:extLst>
              <a:ext uri="{FF2B5EF4-FFF2-40B4-BE49-F238E27FC236}">
                <a16:creationId xmlns:a16="http://schemas.microsoft.com/office/drawing/2014/main" id="{2A3119ED-4394-312A-BFFC-8F4A702DECD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13127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A60999-2C18-BE5D-5C5F-AA3C58D99B9C}"/>
              </a:ext>
            </a:extLst>
          </p:cNvPr>
          <p:cNvSpPr txBox="1"/>
          <p:nvPr/>
        </p:nvSpPr>
        <p:spPr>
          <a:xfrm>
            <a:off x="-806857" y="3429000"/>
            <a:ext cx="8574622" cy="26161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6000" spc="-120" baseline="0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Power Query Table Functions Part 1</a:t>
            </a:r>
          </a:p>
        </p:txBody>
      </p:sp>
    </p:spTree>
    <p:extLst>
      <p:ext uri="{BB962C8B-B14F-4D97-AF65-F5344CB8AC3E}">
        <p14:creationId xmlns:p14="http://schemas.microsoft.com/office/powerpoint/2010/main" val="3617161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6D3DB-B4E9-70D5-40CB-A04F1F014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522" y="957533"/>
            <a:ext cx="10614502" cy="546052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Description:</a:t>
            </a:r>
            <a:br>
              <a:rPr lang="en-US" dirty="0"/>
            </a:br>
            <a:r>
              <a:rPr lang="en-US" dirty="0"/>
              <a:t>Adds a custom column to a table, using a formula to calculate the values.</a:t>
            </a:r>
          </a:p>
          <a:p>
            <a:r>
              <a:rPr lang="en-IN" dirty="0"/>
              <a:t>Example: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Result:</a:t>
            </a:r>
          </a:p>
          <a:p>
            <a:endParaRPr lang="en-IN" dirty="0"/>
          </a:p>
          <a:p>
            <a:endParaRPr lang="en-IN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Use Cases: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Adding calculated columns based on existing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Creating derived values like percentages, ranks, or aggregates</a:t>
            </a:r>
            <a:endParaRPr lang="en-IN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FBB63F-F970-65DF-8BDE-4F6EE8B28008}"/>
              </a:ext>
            </a:extLst>
          </p:cNvPr>
          <p:cNvSpPr txBox="1"/>
          <p:nvPr/>
        </p:nvSpPr>
        <p:spPr>
          <a:xfrm>
            <a:off x="1759788" y="439947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1. </a:t>
            </a:r>
            <a:r>
              <a:rPr lang="en-IN" sz="2800" b="1" dirty="0" err="1"/>
              <a:t>Table.AddColumn</a:t>
            </a:r>
            <a:endParaRPr lang="en-IN" sz="2800" b="1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A7D69EC-D820-B8BD-C8FF-83B826E14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6214" y="2984502"/>
            <a:ext cx="7341769" cy="224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C45259E-BBB6-4AC6-6E2D-5C129CC3AE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1774" y="1480753"/>
            <a:ext cx="6370651" cy="150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949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17B709-FE7F-1073-A9B6-5957E67B5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C5E31-2550-AF17-C4D7-9B67F6D93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147" y="987724"/>
            <a:ext cx="10605877" cy="5335437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Description:</a:t>
            </a:r>
            <a:br>
              <a:rPr lang="en-US" dirty="0"/>
            </a:br>
            <a:r>
              <a:rPr lang="en-US" dirty="0"/>
              <a:t>Adds an index column to a table, starting from a specified initial value and increment.</a:t>
            </a:r>
          </a:p>
          <a:p>
            <a:r>
              <a:rPr lang="en-IN" dirty="0"/>
              <a:t>Example: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endParaRPr lang="en-IN" dirty="0"/>
          </a:p>
          <a:p>
            <a:endParaRPr lang="en-IN" dirty="0"/>
          </a:p>
          <a:p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Use Cases:</a:t>
            </a:r>
            <a:endParaRPr 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Creating unique identifiers for rows.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Sorting or ranking rows.</a:t>
            </a:r>
            <a:endParaRPr lang="en-IN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0D8CDB-9C98-4555-7D22-779441EC1817}"/>
              </a:ext>
            </a:extLst>
          </p:cNvPr>
          <p:cNvSpPr txBox="1"/>
          <p:nvPr/>
        </p:nvSpPr>
        <p:spPr>
          <a:xfrm>
            <a:off x="1759788" y="439947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2. </a:t>
            </a:r>
            <a:r>
              <a:rPr lang="en-IN" sz="2800" b="1" dirty="0" err="1"/>
              <a:t>Table.AddIndexColumn</a:t>
            </a:r>
            <a:endParaRPr lang="en-IN" sz="2800" b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43D253A-1576-8116-0D8F-9BA683D495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232" y="1544131"/>
            <a:ext cx="7457536" cy="177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32FEF26-14E8-85FF-207E-C1A977E35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5344" y="3429000"/>
            <a:ext cx="4961312" cy="2145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9347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A7A39E-5BB2-76DC-E554-10060D4B0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64469-CC9D-AF0B-1039-AAAE535F98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522" y="785004"/>
            <a:ext cx="10614502" cy="5865962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Description:</a:t>
            </a:r>
            <a:br>
              <a:rPr lang="en-US" dirty="0"/>
            </a:br>
            <a:r>
              <a:rPr lang="en-US" dirty="0"/>
              <a:t>Adds a column containing the rows of the join results from another table based on matching key values.</a:t>
            </a:r>
          </a:p>
          <a:p>
            <a:r>
              <a:rPr lang="en-IN" dirty="0"/>
              <a:t>Example:</a:t>
            </a:r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Merging datasets with relationships.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Augmenting data by adding columns from related tables.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US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373D6D-3930-C44B-3C07-26177CE807F9}"/>
              </a:ext>
            </a:extLst>
          </p:cNvPr>
          <p:cNvSpPr txBox="1"/>
          <p:nvPr/>
        </p:nvSpPr>
        <p:spPr>
          <a:xfrm>
            <a:off x="1759788" y="439947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3. </a:t>
            </a:r>
            <a:r>
              <a:rPr lang="en-IN" sz="2800" b="1" dirty="0" err="1"/>
              <a:t>Table.AddJoinColumn</a:t>
            </a:r>
            <a:endParaRPr lang="en-IN" sz="2800" b="1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416F5BC3-1906-C9D1-C450-1E6101097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939" y="1475599"/>
            <a:ext cx="5580122" cy="2113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9E5DA327-2BC0-013A-0451-C38C35960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5168" y="3769744"/>
            <a:ext cx="4820008" cy="204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729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A1B79E-45EC-4B94-EEB4-547E2645E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87DE7-6C51-64A9-4F74-531C33D50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521" y="785004"/>
            <a:ext cx="11076317" cy="5865962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Description:</a:t>
            </a:r>
            <a:br>
              <a:rPr lang="en-US" dirty="0"/>
            </a:br>
            <a:r>
              <a:rPr lang="en-US" dirty="0"/>
              <a:t>Adds a column that ranks rows based on a value column.</a:t>
            </a:r>
            <a:endParaRPr lang="en-US" altLang="en-US" dirty="0"/>
          </a:p>
          <a:p>
            <a:endParaRPr lang="en-US" dirty="0"/>
          </a:p>
          <a:p>
            <a:r>
              <a:rPr lang="en-IN" dirty="0"/>
              <a:t>Example:</a:t>
            </a:r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Result: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Use Cases: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Ranking performance or metrics.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/>
              <a:t>Creating leaderboards.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US" b="1" dirty="0"/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8B4B29-6EBF-2072-D0B7-0F60D54BA23B}"/>
              </a:ext>
            </a:extLst>
          </p:cNvPr>
          <p:cNvSpPr txBox="1"/>
          <p:nvPr/>
        </p:nvSpPr>
        <p:spPr>
          <a:xfrm>
            <a:off x="1759788" y="324691"/>
            <a:ext cx="8919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4. </a:t>
            </a:r>
            <a:r>
              <a:rPr lang="en-IN" sz="2800" b="1" dirty="0" err="1"/>
              <a:t>Table.AddRankColumn</a:t>
            </a:r>
            <a:endParaRPr lang="en-IN" sz="2800" b="1" dirty="0"/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102C5681-57E9-73CB-1707-F44EED4EC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1427" y="3183149"/>
            <a:ext cx="7051774" cy="258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3548546C-6EEA-FA86-CAF4-9622B9B22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1708" y="1434038"/>
            <a:ext cx="8287794" cy="1582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664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348</TotalTime>
  <Words>181</Words>
  <Application>Microsoft Office PowerPoint</Application>
  <PresentationFormat>Widescreen</PresentationFormat>
  <Paragraphs>64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Krishna Prajapati</dc:creator>
  <cp:lastModifiedBy>Krishna Prajapati</cp:lastModifiedBy>
  <cp:revision>14</cp:revision>
  <dcterms:created xsi:type="dcterms:W3CDTF">2025-01-15T11:09:31Z</dcterms:created>
  <dcterms:modified xsi:type="dcterms:W3CDTF">2025-01-18T17:23:43Z</dcterms:modified>
</cp:coreProperties>
</file>

<file path=docProps/thumbnail.jpeg>
</file>